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9" r:id="rId4"/>
    <p:sldId id="287" r:id="rId5"/>
    <p:sldId id="289" r:id="rId6"/>
    <p:sldId id="288" r:id="rId7"/>
    <p:sldId id="290" r:id="rId8"/>
    <p:sldId id="291" r:id="rId9"/>
    <p:sldId id="292" r:id="rId10"/>
    <p:sldId id="293" r:id="rId11"/>
  </p:sldIdLst>
  <p:sldSz cx="9144000" cy="5143500" type="screen16x9"/>
  <p:notesSz cx="6858000" cy="9144000"/>
  <p:embeddedFontLst>
    <p:embeddedFont>
      <p:font typeface="Montserrat" panose="020B0604020202020204" charset="0"/>
      <p:regular r:id="rId13"/>
      <p:bold r:id="rId14"/>
      <p:italic r:id="rId15"/>
      <p:boldItalic r:id="rId16"/>
    </p:embeddedFont>
    <p:embeddedFont>
      <p:font typeface="Roboto" panose="020B060402020202020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C933664-F5BF-4442-A5C0-9977068EA98C}">
  <a:tblStyle styleId="{9C933664-F5BF-4442-A5C0-9977068EA98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7366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52445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45739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4079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25699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75120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9412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 descr="aemelia_icons.png"/>
          <p:cNvPicPr preferRelativeResize="0"/>
          <p:nvPr/>
        </p:nvPicPr>
        <p:blipFill rotWithShape="1">
          <a:blip r:embed="rId2">
            <a:alphaModFix amt="40000"/>
          </a:blip>
          <a:srcRect t="30860" b="30860"/>
          <a:stretch/>
        </p:blipFill>
        <p:spPr>
          <a:xfrm>
            <a:off x="0" y="-2"/>
            <a:ext cx="9144000" cy="196887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786525" y="1968875"/>
            <a:ext cx="5859600" cy="276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3" descr="aemelia_icons.png"/>
          <p:cNvPicPr preferRelativeResize="0"/>
          <p:nvPr/>
        </p:nvPicPr>
        <p:blipFill rotWithShape="1">
          <a:blip r:embed="rId2">
            <a:alphaModFix amt="20000"/>
          </a:blip>
          <a:srcRect t="30860" b="30860"/>
          <a:stretch/>
        </p:blipFill>
        <p:spPr>
          <a:xfrm>
            <a:off x="0" y="-2"/>
            <a:ext cx="9144000" cy="1968874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2970175" y="3107350"/>
            <a:ext cx="5792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2970175" y="3906852"/>
            <a:ext cx="5792700" cy="7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09075" y="146024"/>
            <a:ext cx="18072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chemeClr val="accent3"/>
                </a:solidFill>
              </a:defRPr>
            </a:lvl1pPr>
            <a:lvl2pPr lvl="1">
              <a:buNone/>
              <a:defRPr>
                <a:solidFill>
                  <a:schemeClr val="accent3"/>
                </a:solidFill>
              </a:defRPr>
            </a:lvl2pPr>
            <a:lvl3pPr lvl="2">
              <a:buNone/>
              <a:defRPr>
                <a:solidFill>
                  <a:schemeClr val="accent3"/>
                </a:solidFill>
              </a:defRPr>
            </a:lvl3pPr>
            <a:lvl4pPr lvl="3">
              <a:buNone/>
              <a:defRPr>
                <a:solidFill>
                  <a:schemeClr val="accent3"/>
                </a:solidFill>
              </a:defRPr>
            </a:lvl4pPr>
            <a:lvl5pPr lvl="4">
              <a:buNone/>
              <a:defRPr>
                <a:solidFill>
                  <a:schemeClr val="accent3"/>
                </a:solidFill>
              </a:defRPr>
            </a:lvl5pPr>
            <a:lvl6pPr lvl="5">
              <a:buNone/>
              <a:defRPr>
                <a:solidFill>
                  <a:schemeClr val="accent3"/>
                </a:solidFill>
              </a:defRPr>
            </a:lvl6pPr>
            <a:lvl7pPr lvl="6">
              <a:buNone/>
              <a:defRPr>
                <a:solidFill>
                  <a:schemeClr val="accent3"/>
                </a:solidFill>
              </a:defRPr>
            </a:lvl7pPr>
            <a:lvl8pPr lvl="7">
              <a:buNone/>
              <a:defRPr>
                <a:solidFill>
                  <a:schemeClr val="accent3"/>
                </a:solidFill>
              </a:defRPr>
            </a:lvl8pPr>
            <a:lvl9pPr lvl="8">
              <a:buNone/>
              <a:defRPr>
                <a:solidFill>
                  <a:schemeClr val="accent3"/>
                </a:solidFill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bg>
      <p:bgPr>
        <a:solidFill>
          <a:schemeClr val="accen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6" descr="aemelia_icons.png"/>
          <p:cNvPicPr preferRelativeResize="0"/>
          <p:nvPr/>
        </p:nvPicPr>
        <p:blipFill rotWithShape="1">
          <a:blip r:embed="rId2">
            <a:alphaModFix amt="20000"/>
          </a:blip>
          <a:srcRect l="38542" r="38544"/>
          <a:stretch/>
        </p:blipFill>
        <p:spPr>
          <a:xfrm>
            <a:off x="0" y="0"/>
            <a:ext cx="20952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6"/>
          <p:cNvSpPr/>
          <p:nvPr/>
        </p:nvSpPr>
        <p:spPr>
          <a:xfrm flipH="1">
            <a:off x="2095200" y="0"/>
            <a:ext cx="7048800" cy="51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203875" y="1626750"/>
            <a:ext cx="17124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544225" y="297367"/>
            <a:ext cx="2981400" cy="466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▸"/>
              <a:defRPr sz="2400"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▹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5705276" y="297367"/>
            <a:ext cx="2981400" cy="466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▸"/>
              <a:defRPr sz="2400"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▹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109075" y="146024"/>
            <a:ext cx="18072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2874625" y="484600"/>
            <a:ext cx="5562000" cy="42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Roboto"/>
              <a:buChar char="▸"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Roboto"/>
              <a:buChar char="▹"/>
              <a:defRPr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Roboto"/>
              <a:buChar char="■"/>
              <a:defRPr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○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■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○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■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sldNum" idx="12"/>
          </p:nvPr>
        </p:nvSpPr>
        <p:spPr>
          <a:xfrm>
            <a:off x="109075" y="146024"/>
            <a:ext cx="1807200" cy="12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sz="9600" b="1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buNone/>
              <a:defRPr sz="9600" b="1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buNone/>
              <a:defRPr sz="9600" b="1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buNone/>
              <a:defRPr sz="9600" b="1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buNone/>
              <a:defRPr sz="9600" b="1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buNone/>
              <a:defRPr sz="9600" b="1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buNone/>
              <a:defRPr sz="9600" b="1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buNone/>
              <a:defRPr sz="9600" b="1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buNone/>
              <a:defRPr sz="9600" b="1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title"/>
          </p:nvPr>
        </p:nvSpPr>
        <p:spPr>
          <a:xfrm>
            <a:off x="203875" y="1626750"/>
            <a:ext cx="17124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2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>
            <a:spLocks noGrp="1"/>
          </p:cNvSpPr>
          <p:nvPr>
            <p:ph type="ctrTitle"/>
          </p:nvPr>
        </p:nvSpPr>
        <p:spPr>
          <a:xfrm>
            <a:off x="822600" y="1851917"/>
            <a:ext cx="7498800" cy="163556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YOUR PRESENTATION TITLE</a:t>
            </a:r>
            <a:endParaRPr dirty="0"/>
          </a:p>
        </p:txBody>
      </p:sp>
      <p:sp>
        <p:nvSpPr>
          <p:cNvPr id="3" name="Google Shape;61;p13">
            <a:extLst>
              <a:ext uri="{FF2B5EF4-FFF2-40B4-BE49-F238E27FC236}">
                <a16:creationId xmlns:a16="http://schemas.microsoft.com/office/drawing/2014/main" id="{29E14298-6DEA-4E94-AC9A-8FF990E5CDA9}"/>
              </a:ext>
            </a:extLst>
          </p:cNvPr>
          <p:cNvSpPr txBox="1">
            <a:spLocks/>
          </p:cNvSpPr>
          <p:nvPr/>
        </p:nvSpPr>
        <p:spPr>
          <a:xfrm>
            <a:off x="4338084" y="4274287"/>
            <a:ext cx="4688958" cy="7478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Montserrat"/>
              <a:buNone/>
              <a:defRPr sz="4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Montserrat"/>
              <a:buNone/>
              <a:defRPr sz="4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Montserrat"/>
              <a:buNone/>
              <a:defRPr sz="4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Montserrat"/>
              <a:buNone/>
              <a:defRPr sz="4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Montserrat"/>
              <a:buNone/>
              <a:defRPr sz="4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Montserrat"/>
              <a:buNone/>
              <a:defRPr sz="4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Montserrat"/>
              <a:buNone/>
              <a:defRPr sz="4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Montserrat"/>
              <a:buNone/>
              <a:defRPr sz="4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Montserrat"/>
              <a:buNone/>
              <a:defRPr sz="4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n-US" sz="1200" dirty="0"/>
              <a:t>NOMBRES</a:t>
            </a:r>
          </a:p>
          <a:p>
            <a:r>
              <a:rPr lang="en-US" sz="1200" dirty="0"/>
              <a:t>GRADO</a:t>
            </a:r>
          </a:p>
          <a:p>
            <a:r>
              <a:rPr lang="en-US" sz="1200" dirty="0"/>
              <a:t>LUGAR Y FECHA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30;p37">
            <a:extLst>
              <a:ext uri="{FF2B5EF4-FFF2-40B4-BE49-F238E27FC236}">
                <a16:creationId xmlns:a16="http://schemas.microsoft.com/office/drawing/2014/main" id="{CFBC27C3-0453-4F99-BC7A-AE22EB6A487D}"/>
              </a:ext>
            </a:extLst>
          </p:cNvPr>
          <p:cNvSpPr txBox="1">
            <a:spLocks/>
          </p:cNvSpPr>
          <p:nvPr/>
        </p:nvSpPr>
        <p:spPr>
          <a:xfrm>
            <a:off x="2734180" y="1822583"/>
            <a:ext cx="5571300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1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s-CO" sz="9000">
                <a:solidFill>
                  <a:schemeClr val="accent3"/>
                </a:solidFill>
              </a:rPr>
              <a:t>THANKS!</a:t>
            </a:r>
            <a:endParaRPr lang="es-CO" sz="90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36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sldNum" idx="12"/>
          </p:nvPr>
        </p:nvSpPr>
        <p:spPr>
          <a:xfrm>
            <a:off x="109075" y="146024"/>
            <a:ext cx="18072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</a:t>
            </a:r>
            <a:endParaRPr dirty="0"/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F0C8778D-B68B-4642-8615-02C0D0AFC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sldNum" idx="12"/>
          </p:nvPr>
        </p:nvSpPr>
        <p:spPr>
          <a:xfrm>
            <a:off x="109075" y="146024"/>
            <a:ext cx="18072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sldNum" idx="12"/>
          </p:nvPr>
        </p:nvSpPr>
        <p:spPr>
          <a:xfrm>
            <a:off x="109075" y="146024"/>
            <a:ext cx="18072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3</a:t>
            </a:r>
            <a:endParaRPr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8FFC6328-C147-485D-8592-3D0E31943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164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sldNum" idx="12"/>
          </p:nvPr>
        </p:nvSpPr>
        <p:spPr>
          <a:xfrm>
            <a:off x="109075" y="146024"/>
            <a:ext cx="18072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2047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sldNum" idx="12"/>
          </p:nvPr>
        </p:nvSpPr>
        <p:spPr>
          <a:xfrm>
            <a:off x="109075" y="146024"/>
            <a:ext cx="18072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5</a:t>
            </a:r>
            <a:endParaRPr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8FFC6328-C147-485D-8592-3D0E31943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809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sldNum" idx="12"/>
          </p:nvPr>
        </p:nvSpPr>
        <p:spPr>
          <a:xfrm>
            <a:off x="109075" y="146024"/>
            <a:ext cx="18072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53117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sldNum" idx="12"/>
          </p:nvPr>
        </p:nvSpPr>
        <p:spPr>
          <a:xfrm>
            <a:off x="109075" y="146024"/>
            <a:ext cx="18072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7</a:t>
            </a:r>
            <a:endParaRPr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8FFC6328-C147-485D-8592-3D0E31943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66576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sldNum" idx="12"/>
          </p:nvPr>
        </p:nvSpPr>
        <p:spPr>
          <a:xfrm>
            <a:off x="109075" y="146024"/>
            <a:ext cx="18072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83863123"/>
      </p:ext>
    </p:extLst>
  </p:cSld>
  <p:clrMapOvr>
    <a:masterClrMapping/>
  </p:clrMapOvr>
</p:sld>
</file>

<file path=ppt/theme/theme1.xml><?xml version="1.0" encoding="utf-8"?>
<a:theme xmlns:a="http://schemas.openxmlformats.org/drawingml/2006/main" name="Aemelia template">
  <a:themeElements>
    <a:clrScheme name="Verde amarill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20</Words>
  <Application>Microsoft Office PowerPoint</Application>
  <PresentationFormat>Presentación en pantalla (16:9)</PresentationFormat>
  <Paragraphs>13</Paragraphs>
  <Slides>10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Montserrat</vt:lpstr>
      <vt:lpstr>Roboto</vt:lpstr>
      <vt:lpstr>Arial</vt:lpstr>
      <vt:lpstr>Aemelia template</vt:lpstr>
      <vt:lpstr>THIS IS YOUR PRESENTATION TITLE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Kevin</dc:creator>
  <cp:lastModifiedBy>Kevin</cp:lastModifiedBy>
  <cp:revision>3</cp:revision>
  <dcterms:modified xsi:type="dcterms:W3CDTF">2020-08-24T03:16:35Z</dcterms:modified>
</cp:coreProperties>
</file>